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9/6/2019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734919562"/>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Whatchamacallit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completely outside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safety on, buttstock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5C6DE74A-FCFB-4827-B748-96C582BCD543}"/>
              </a:ext>
            </a:extLst>
          </p:cNvPr>
          <p:cNvPicPr>
            <a:picLocks noChangeAspect="1"/>
          </p:cNvPicPr>
          <p:nvPr/>
        </p:nvPicPr>
        <p:blipFill>
          <a:blip r:embed="rId5"/>
          <a:stretch>
            <a:fillRect/>
          </a:stretch>
        </p:blipFill>
        <p:spPr>
          <a:xfrm>
            <a:off x="180474" y="3517863"/>
            <a:ext cx="7025777" cy="339314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latin typeface="Arial" charset="0"/>
                <a:ea typeface="ＭＳ Ｐゴシック" pitchFamily="-112" charset="-128"/>
                <a:cs typeface="Times New Roman" pitchFamily="-112" charset="0"/>
              </a:rPr>
              <a:t>Whatchamacallit</a:t>
            </a:r>
            <a:endParaRPr lang="en-US" b="1" dirty="0"/>
          </a:p>
          <a:p>
            <a:pPr algn="ctr"/>
            <a:r>
              <a:rPr lang="en-US" b="1" dirty="0"/>
              <a:t>Written Stage Briefing</a:t>
            </a:r>
          </a:p>
          <a:p>
            <a:r>
              <a:rPr lang="en-US" dirty="0"/>
              <a:t>Whatchamacallit is a 30 round, 150 point, Comstock Field Course. There are fourteen IPSC targets and two mini poppers. The best two hits on paper will score, and steel must fall to score. The start signal is audible.</a:t>
            </a:r>
          </a:p>
          <a:p>
            <a:endParaRPr lang="en-US" dirty="0"/>
          </a:p>
          <a:p>
            <a:r>
              <a:rPr lang="en-US" dirty="0"/>
              <a:t>Handgun start position is standing anywhere completely outside the shooting area, wrists below belt. Handgun is loaded and holstered.</a:t>
            </a:r>
          </a:p>
          <a:p>
            <a:endParaRPr lang="en-US" dirty="0"/>
          </a:p>
          <a:p>
            <a:r>
              <a:rPr lang="en-US" dirty="0"/>
              <a:t>PCC start position is standing anywhere completely outside the shooting area. Carbine is loaded, held with both hands, safety on, buttstock on belt, pointed in a safety direction.</a:t>
            </a:r>
          </a:p>
          <a:p>
            <a:endParaRPr lang="en-US" dirty="0"/>
          </a:p>
          <a:p>
            <a:r>
              <a:rPr lang="en-US" dirty="0"/>
              <a:t>Upon start signal, engage the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1465</TotalTime>
  <Words>192</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208</cp:revision>
  <cp:lastPrinted>2016-01-15T21:54:08Z</cp:lastPrinted>
  <dcterms:created xsi:type="dcterms:W3CDTF">2002-08-21T12:11:08Z</dcterms:created>
  <dcterms:modified xsi:type="dcterms:W3CDTF">2019-09-06T21:16:02Z</dcterms:modified>
  <cp:category>Shooting</cp:category>
</cp:coreProperties>
</file>

<file path=docProps/thumbnail.jpeg>
</file>